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E124-F281-42AD-833A-62C953708436}" type="datetimeFigureOut">
              <a:rPr lang="ru-RU" smtClean="0"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41CD-9C78-43DB-B025-07A40DA9A0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8892480" cy="648072"/>
          </a:xfrm>
        </p:spPr>
        <p:txBody>
          <a:bodyPr>
            <a:noAutofit/>
          </a:bodyPr>
          <a:lstStyle/>
          <a:p>
            <a:pPr eaLnBrk="0" hangingPunct="0"/>
            <a: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/>
            </a:r>
            <a:b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</a:br>
            <a: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ОПРЕДЕЛЕНИЕ ГРАЖДАН</a:t>
            </a:r>
            <a:b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</a:br>
            <a: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 </a:t>
            </a:r>
            <a:r>
              <a:rPr kumimoji="1" lang="ru-RU" sz="2000" b="1" spc="1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ПРЕДПЕНСИОННОГО </a:t>
            </a:r>
            <a: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ВОЗРАСТА </a:t>
            </a:r>
            <a:r>
              <a:rPr kumimoji="1" lang="ru-RU" sz="2000" b="1" spc="100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ИСХОДЯ ИЗ ОБЩЕУСТАНОВЛЕННОГО ПЕНСИОННОГО ВОЗРАСТА</a:t>
            </a:r>
            <a:br>
              <a:rPr kumimoji="1" lang="ru-RU" sz="2000" b="1" spc="100" dirty="0" smtClean="0">
                <a:solidFill>
                  <a:srgbClr val="C0504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</a:br>
            <a:r>
              <a:rPr kumimoji="1" lang="ru-RU" sz="20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  </a:t>
            </a:r>
            <a:r>
              <a:rPr kumimoji="1" lang="ru-RU" sz="14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(ЗАКОН </a:t>
            </a:r>
            <a:r>
              <a:rPr kumimoji="1" lang="ru-RU" sz="1400" b="1" spc="1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«О ЗАНЯТОСТИ НАСЕЛЕНИЯ В РФ</a:t>
            </a:r>
            <a:r>
              <a:rPr kumimoji="1" lang="ru-RU" sz="14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», </a:t>
            </a:r>
            <a:br>
              <a:rPr kumimoji="1" lang="ru-RU" sz="14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</a:br>
            <a:r>
              <a:rPr kumimoji="1" lang="ru-RU" sz="1400" b="1" spc="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ТРУДОВОЙ КОДЕКС РФ</a:t>
            </a:r>
            <a:r>
              <a:rPr kumimoji="1" lang="ru-RU" sz="1400" b="1" spc="1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Arial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850986"/>
              </p:ext>
            </p:extLst>
          </p:nvPr>
        </p:nvGraphicFramePr>
        <p:xfrm>
          <a:off x="611560" y="1556792"/>
          <a:ext cx="8280923" cy="48134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5683"/>
                <a:gridCol w="599524"/>
                <a:gridCol w="599524"/>
                <a:gridCol w="599524"/>
                <a:gridCol w="599524"/>
                <a:gridCol w="599524"/>
                <a:gridCol w="599524"/>
                <a:gridCol w="599524"/>
                <a:gridCol w="599524"/>
                <a:gridCol w="599524"/>
                <a:gridCol w="599524"/>
              </a:tblGrid>
              <a:tr h="44047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+mn-lt"/>
                        </a:rPr>
                        <a:t>МУЖЧИНЫ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0" marR="9310" marT="931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2028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965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ОБЩЕУСТАНОВЛЕННЫЙ "НОВЫЙ" ПЕНСИОННЫЙ ВОЗРАСТ ДЛЯ МУЖЧИН 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25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ВОЗРАСТ, ОТНЕСЕННЫЙ К КАТЕГОРИИ ГРАЖДАН ПРЕДПЕНСИОННОГО ВОЗРАСТА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56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57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58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59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ГОД РОЖДЕНИЯ МУЖЧИН, КОТОРЫЕ ОТНОСЯТСЯ К КАТЕГОРИИ ГРАЖДАН ПРЕДПЕНСИОННОГО ВОЗРАСТА ИСХОДЯ ИЗ ОБЩЕУСТАНОВЛЕННОГО "НОВОГО" ПЕНСИОННОГО ВОЗРАСТА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1959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1960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1961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1962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1963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1964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1965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1966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1967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8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 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50" b="1" i="0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55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310" marR="9310" marT="931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2816"/>
            <a:ext cx="61156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Группа 12"/>
          <p:cNvGrpSpPr/>
          <p:nvPr/>
        </p:nvGrpSpPr>
        <p:grpSpPr>
          <a:xfrm>
            <a:off x="8100392" y="0"/>
            <a:ext cx="971600" cy="973584"/>
            <a:chOff x="7740350" y="0"/>
            <a:chExt cx="1403650" cy="973584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9107" y="0"/>
              <a:ext cx="684893" cy="973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0350" y="0"/>
              <a:ext cx="721617" cy="973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804248" y="6381328"/>
            <a:ext cx="2133600" cy="365125"/>
          </a:xfrm>
        </p:spPr>
        <p:txBody>
          <a:bodyPr/>
          <a:lstStyle/>
          <a:p>
            <a:fld id="{5F767C2C-E550-428C-B5E6-EC8817DDC938}" type="slidenum">
              <a:rPr lang="ru-RU" smtClean="0">
                <a:solidFill>
                  <a:schemeClr val="tx1"/>
                </a:solidFill>
              </a:rPr>
              <a:pPr/>
              <a:t>1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38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Экран (4:3)</PresentationFormat>
  <Paragraphs>137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ОПРЕДЕЛЕНИЕ ГРАЖДАН  ПРЕДПЕНСИОННОГО ВОЗРАСТА ИСХОДЯ ИЗ ОБЩЕУСТАНОВЛЕННОГО ПЕНСИОННОГО ВОЗРАСТА   (ЗАКОН «О ЗАНЯТОСТИ НАСЕЛЕНИЯ В РФ»,  ТРУДОВОЙ КОДЕКС РФ)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ОПРЕДЕЛЕНИЕ ГРАЖДАН  ПРЕДПЕНСИОННОГО ВОЗРАСТА ИСХОДЯ ИЗ ОБЩЕУСТАНОВЛЕННОГО ПЕНСИОННОГО ВОЗРАСТА   (ЗАКОН «О ЗАНЯТОСТИ НАСЕЛЕНИЯ В РФ»,  ТРУДОВОЙ КОДЕКС РФ)</dc:title>
  <dc:creator>pfr</dc:creator>
  <cp:lastModifiedBy>pfr</cp:lastModifiedBy>
  <cp:revision>1</cp:revision>
  <dcterms:created xsi:type="dcterms:W3CDTF">2019-01-31T07:52:30Z</dcterms:created>
  <dcterms:modified xsi:type="dcterms:W3CDTF">2019-01-31T07:53:17Z</dcterms:modified>
</cp:coreProperties>
</file>